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4" r:id="rId3"/>
    <p:sldId id="265" r:id="rId4"/>
    <p:sldId id="266" r:id="rId5"/>
    <p:sldId id="267" r:id="rId6"/>
    <p:sldId id="259" r:id="rId7"/>
    <p:sldId id="268" r:id="rId8"/>
    <p:sldId id="269" r:id="rId9"/>
    <p:sldId id="270" r:id="rId10"/>
    <p:sldId id="273" r:id="rId11"/>
    <p:sldId id="271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A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5707"/>
  </p:normalViewPr>
  <p:slideViewPr>
    <p:cSldViewPr snapToGrid="0">
      <p:cViewPr varScale="1">
        <p:scale>
          <a:sx n="104" d="100"/>
          <a:sy n="104" d="100"/>
        </p:scale>
        <p:origin x="8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1/26/23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FC6C-84B8-1DA1-6C8C-AD7BF8A0E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549" y="2428689"/>
            <a:ext cx="9752901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Strategic Planning Committee (SPC)</a:t>
            </a:r>
            <a:br>
              <a:rPr lang="en-US" dirty="0"/>
            </a:br>
            <a:r>
              <a:rPr lang="en-US" dirty="0"/>
              <a:t>Recommendation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C4CA0-E9E3-CE5A-F384-C39C4B792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7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38B0-F422-721F-0337-92270A75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FE036-1170-E0B3-1003-ECFDF8C16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357306"/>
            <a:ext cx="8464827" cy="414416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Received estimates August 2022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 Const.-		$1,689,637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Bailey Harris-		$1,422,017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Average-		$1,555,827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 fees 10%-		$155,582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Misc. internal furnishings 5%-	$77,791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estimated cost-	$1,789,200</a:t>
            </a:r>
          </a:p>
          <a:p>
            <a:pPr marL="228600" lvl="2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plus 30%-$536,760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estimated cost-		$2,325,960</a:t>
            </a: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B5144-137A-7041-F0FF-BA1C0FAA38A3}"/>
              </a:ext>
            </a:extLst>
          </p:cNvPr>
          <p:cNvCxnSpPr>
            <a:cxnSpLocks/>
          </p:cNvCxnSpPr>
          <p:nvPr/>
        </p:nvCxnSpPr>
        <p:spPr>
          <a:xfrm>
            <a:off x="2304175" y="3724712"/>
            <a:ext cx="480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77B683-DA91-9509-AAC4-7A5DA3FFD0E5}"/>
              </a:ext>
            </a:extLst>
          </p:cNvPr>
          <p:cNvCxnSpPr>
            <a:cxnSpLocks/>
          </p:cNvCxnSpPr>
          <p:nvPr/>
        </p:nvCxnSpPr>
        <p:spPr>
          <a:xfrm>
            <a:off x="2304175" y="5932415"/>
            <a:ext cx="4801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50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2283-7C7F-86BB-A1B1-0AA2E94C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E4F8C-A44A-B267-7C76-495008BB7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Pray, Pray, Pray!</a:t>
            </a:r>
          </a:p>
          <a:p>
            <a:r>
              <a:rPr lang="en-US" sz="3200" dirty="0"/>
              <a:t>Called Conference for voting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3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04C0C7-46AC-B3DB-17C1-189C70EC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073861"/>
            <a:ext cx="8991600" cy="2710277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 or Concerns?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Contact Billy Bryan 256-307-9574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9BE81-E496-E29D-CB28-A4D4679E7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5194" y="5571827"/>
            <a:ext cx="4871933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17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0380-1037-3C00-E352-6F846C88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193798"/>
            <a:ext cx="8991600" cy="16459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dirty="0"/>
            </a:br>
            <a:r>
              <a:rPr lang="en-US" dirty="0"/>
              <a:t>SPC History</a:t>
            </a:r>
            <a:br>
              <a:rPr lang="en-US" dirty="0"/>
            </a:br>
            <a:r>
              <a:rPr lang="en-US" dirty="0"/>
              <a:t>Where we’ve Been…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FCEF4-C8D7-1A1B-D7E4-31F732673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6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47FA0E-4EFC-BA1B-08BA-FB219C2D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the Future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0D525B-AFF2-0895-B724-F2F34EC1D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132" y="1435670"/>
            <a:ext cx="5712876" cy="321349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087B3E-9418-D624-96E0-945DC8205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9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36EB7D-2B95-560D-B0D3-76467A40D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Children’s wing</a:t>
            </a:r>
            <a:br>
              <a:rPr lang="en-US" dirty="0"/>
            </a:br>
            <a:r>
              <a:rPr lang="en-US" dirty="0"/>
              <a:t>Upstairs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B3E480-FDA5-11EA-B239-A8E79343A4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315" b="2315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86117A-9CCF-A975-F20E-429BD8007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0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5239C-200F-E725-6803-A50FFBCC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CBECE6-3751-E8A9-C842-F889DD135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964" y="71013"/>
            <a:ext cx="8543738" cy="6715974"/>
          </a:xfrm>
        </p:spPr>
      </p:pic>
    </p:spTree>
    <p:extLst>
      <p:ext uri="{BB962C8B-B14F-4D97-AF65-F5344CB8AC3E}">
        <p14:creationId xmlns:p14="http://schemas.microsoft.com/office/powerpoint/2010/main" val="237884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303D-707C-8FAD-DFBF-AC4B6AE7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85184"/>
            <a:ext cx="7729728" cy="118872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1BF96A-D8C2-104D-F34B-28D127CAA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129" y="1548919"/>
            <a:ext cx="9319056" cy="5241969"/>
          </a:xfrm>
        </p:spPr>
      </p:pic>
    </p:spTree>
    <p:extLst>
      <p:ext uri="{BB962C8B-B14F-4D97-AF65-F5344CB8AC3E}">
        <p14:creationId xmlns:p14="http://schemas.microsoft.com/office/powerpoint/2010/main" val="4238287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1E9F64-B4A1-B8E2-3F45-BBD7C604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Suite</a:t>
            </a:r>
            <a:br>
              <a:rPr lang="en-US" dirty="0"/>
            </a:br>
            <a:r>
              <a:rPr lang="en-US" dirty="0"/>
              <a:t>Downstairs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8455A2-F2EA-DA27-50E9-2AD0B39B30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131" r="15131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BABF2E-C340-816B-B12E-027CD043B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1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7AE5-A7B6-012E-BD9D-A26B95B9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A5002-2E43-1F9F-E374-C3AD11F49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74" r="906"/>
          <a:stretch/>
        </p:blipFill>
        <p:spPr>
          <a:xfrm>
            <a:off x="382601" y="282079"/>
            <a:ext cx="11426798" cy="6293841"/>
          </a:xfrm>
        </p:spPr>
      </p:pic>
    </p:spTree>
    <p:extLst>
      <p:ext uri="{BB962C8B-B14F-4D97-AF65-F5344CB8AC3E}">
        <p14:creationId xmlns:p14="http://schemas.microsoft.com/office/powerpoint/2010/main" val="337324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0007-79D0-BD16-BB7E-142D7A4E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59349"/>
            <a:ext cx="7729728" cy="1188720"/>
          </a:xfrm>
        </p:spPr>
        <p:txBody>
          <a:bodyPr/>
          <a:lstStyle/>
          <a:p>
            <a:r>
              <a:rPr lang="en-US" dirty="0"/>
              <a:t>Questions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63A2B9-E3D1-54D7-346C-F9A42BFAA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977" y="1469730"/>
            <a:ext cx="8136091" cy="5228921"/>
          </a:xfrm>
        </p:spPr>
      </p:pic>
    </p:spTree>
    <p:extLst>
      <p:ext uri="{BB962C8B-B14F-4D97-AF65-F5344CB8AC3E}">
        <p14:creationId xmlns:p14="http://schemas.microsoft.com/office/powerpoint/2010/main" val="179042593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1765</TotalTime>
  <Words>121</Words>
  <Application>Microsoft Macintosh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Parcel</vt:lpstr>
      <vt:lpstr>Strategic Planning Committee (SPC) Recommendation </vt:lpstr>
      <vt:lpstr> SPC History Where we’ve Been… </vt:lpstr>
      <vt:lpstr>Vision for the Future</vt:lpstr>
      <vt:lpstr>Children’s wing Upstairs</vt:lpstr>
      <vt:lpstr>PowerPoint Presentation</vt:lpstr>
      <vt:lpstr>Questions?</vt:lpstr>
      <vt:lpstr>Music Suite Downstairs</vt:lpstr>
      <vt:lpstr>PowerPoint Presentation</vt:lpstr>
      <vt:lpstr>Questions ?</vt:lpstr>
      <vt:lpstr>Cost estimate</vt:lpstr>
      <vt:lpstr>Next steps</vt:lpstr>
      <vt:lpstr>Questions or Concerns?  Contact Billy Bryan 256-307-9574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Planning Committee (SPC) Recommendation </dc:title>
  <dc:creator>Forrest</dc:creator>
  <cp:lastModifiedBy>aglass@fbcdadeville.com</cp:lastModifiedBy>
  <cp:revision>3</cp:revision>
  <dcterms:created xsi:type="dcterms:W3CDTF">2023-01-17T14:20:22Z</dcterms:created>
  <dcterms:modified xsi:type="dcterms:W3CDTF">2023-01-26T17:36:31Z</dcterms:modified>
</cp:coreProperties>
</file>